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43891200" cy="3291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368" userDrawn="1">
          <p15:clr>
            <a:srgbClr val="A4A3A4"/>
          </p15:clr>
        </p15:guide>
        <p15:guide id="2" pos="1382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146" autoAdjust="0"/>
    <p:restoredTop sz="94660"/>
  </p:normalViewPr>
  <p:slideViewPr>
    <p:cSldViewPr snapToGrid="0">
      <p:cViewPr varScale="1">
        <p:scale>
          <a:sx n="34" d="100"/>
          <a:sy n="34" d="100"/>
        </p:scale>
        <p:origin x="2808" y="272"/>
      </p:cViewPr>
      <p:guideLst>
        <p:guide orient="horz" pos="10368"/>
        <p:guide pos="138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5387342"/>
            <a:ext cx="37307520" cy="11460480"/>
          </a:xfrm>
        </p:spPr>
        <p:txBody>
          <a:bodyPr anchor="b"/>
          <a:lstStyle>
            <a:lvl1pPr algn="ctr">
              <a:defRPr sz="28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86400" y="17289782"/>
            <a:ext cx="32918400" cy="7947658"/>
          </a:xfrm>
        </p:spPr>
        <p:txBody>
          <a:bodyPr/>
          <a:lstStyle>
            <a:lvl1pPr marL="0" indent="0" algn="ctr">
              <a:buNone/>
              <a:defRPr sz="11520"/>
            </a:lvl1pPr>
            <a:lvl2pPr marL="2194560" indent="0" algn="ctr">
              <a:buNone/>
              <a:defRPr sz="9600"/>
            </a:lvl2pPr>
            <a:lvl3pPr marL="4389120" indent="0" algn="ctr">
              <a:buNone/>
              <a:defRPr sz="8640"/>
            </a:lvl3pPr>
            <a:lvl4pPr marL="6583680" indent="0" algn="ctr">
              <a:buNone/>
              <a:defRPr sz="7680"/>
            </a:lvl4pPr>
            <a:lvl5pPr marL="8778240" indent="0" algn="ctr">
              <a:buNone/>
              <a:defRPr sz="7680"/>
            </a:lvl5pPr>
            <a:lvl6pPr marL="10972800" indent="0" algn="ctr">
              <a:buNone/>
              <a:defRPr sz="7680"/>
            </a:lvl6pPr>
            <a:lvl7pPr marL="13167360" indent="0" algn="ctr">
              <a:buNone/>
              <a:defRPr sz="7680"/>
            </a:lvl7pPr>
            <a:lvl8pPr marL="15361920" indent="0" algn="ctr">
              <a:buNone/>
              <a:defRPr sz="7680"/>
            </a:lvl8pPr>
            <a:lvl9pPr marL="17556480" indent="0" algn="ctr">
              <a:buNone/>
              <a:defRPr sz="768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7D7CF-1389-4E5A-8C58-8E769D7BC0F5}" type="datetimeFigureOut">
              <a:rPr lang="en-US" smtClean="0"/>
              <a:t>3/2/22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012A5-AD2F-4771-806E-E059BDEA8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3663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7D7CF-1389-4E5A-8C58-8E769D7BC0F5}" type="datetimeFigureOut">
              <a:rPr lang="en-US" smtClean="0"/>
              <a:t>3/2/22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012A5-AD2F-4771-806E-E059BDEA8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4808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409642" y="1752600"/>
            <a:ext cx="9464040" cy="2789682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17522" y="1752600"/>
            <a:ext cx="27843480" cy="2789682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7D7CF-1389-4E5A-8C58-8E769D7BC0F5}" type="datetimeFigureOut">
              <a:rPr lang="en-US" smtClean="0"/>
              <a:t>3/2/22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012A5-AD2F-4771-806E-E059BDEA8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02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7D7CF-1389-4E5A-8C58-8E769D7BC0F5}" type="datetimeFigureOut">
              <a:rPr lang="en-US" smtClean="0"/>
              <a:t>3/2/22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012A5-AD2F-4771-806E-E059BDEA8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981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94662" y="8206749"/>
            <a:ext cx="37856160" cy="13693138"/>
          </a:xfrm>
        </p:spPr>
        <p:txBody>
          <a:bodyPr anchor="b"/>
          <a:lstStyle>
            <a:lvl1pPr>
              <a:defRPr sz="28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94662" y="22029429"/>
            <a:ext cx="37856160" cy="7200898"/>
          </a:xfrm>
        </p:spPr>
        <p:txBody>
          <a:bodyPr/>
          <a:lstStyle>
            <a:lvl1pPr marL="0" indent="0">
              <a:buNone/>
              <a:defRPr sz="11520">
                <a:solidFill>
                  <a:schemeClr val="tx1"/>
                </a:solidFill>
              </a:defRPr>
            </a:lvl1pPr>
            <a:lvl2pPr marL="2194560" indent="0">
              <a:buNone/>
              <a:defRPr sz="9600">
                <a:solidFill>
                  <a:schemeClr val="tx1">
                    <a:tint val="75000"/>
                  </a:schemeClr>
                </a:solidFill>
              </a:defRPr>
            </a:lvl2pPr>
            <a:lvl3pPr marL="4389120" indent="0">
              <a:buNone/>
              <a:defRPr sz="8640">
                <a:solidFill>
                  <a:schemeClr val="tx1">
                    <a:tint val="75000"/>
                  </a:schemeClr>
                </a:solidFill>
              </a:defRPr>
            </a:lvl3pPr>
            <a:lvl4pPr marL="658368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4pPr>
            <a:lvl5pPr marL="877824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7D7CF-1389-4E5A-8C58-8E769D7BC0F5}" type="datetimeFigureOut">
              <a:rPr lang="en-US" smtClean="0"/>
              <a:t>3/2/22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012A5-AD2F-4771-806E-E059BDEA8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4296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7520" y="8763000"/>
            <a:ext cx="18653760" cy="208864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219920" y="8763000"/>
            <a:ext cx="18653760" cy="208864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7D7CF-1389-4E5A-8C58-8E769D7BC0F5}" type="datetimeFigureOut">
              <a:rPr lang="en-US" smtClean="0"/>
              <a:t>3/2/22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012A5-AD2F-4771-806E-E059BDEA8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5194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3237" y="1752607"/>
            <a:ext cx="37856160" cy="6362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23242" y="8069582"/>
            <a:ext cx="18568032" cy="3954778"/>
          </a:xfrm>
        </p:spPr>
        <p:txBody>
          <a:bodyPr anchor="b"/>
          <a:lstStyle>
            <a:lvl1pPr marL="0" indent="0">
              <a:buNone/>
              <a:defRPr sz="1152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40" b="1"/>
            </a:lvl3pPr>
            <a:lvl4pPr marL="6583680" indent="0">
              <a:buNone/>
              <a:defRPr sz="7680" b="1"/>
            </a:lvl4pPr>
            <a:lvl5pPr marL="8778240" indent="0">
              <a:buNone/>
              <a:defRPr sz="7680" b="1"/>
            </a:lvl5pPr>
            <a:lvl6pPr marL="10972800" indent="0">
              <a:buNone/>
              <a:defRPr sz="7680" b="1"/>
            </a:lvl6pPr>
            <a:lvl7pPr marL="13167360" indent="0">
              <a:buNone/>
              <a:defRPr sz="7680" b="1"/>
            </a:lvl7pPr>
            <a:lvl8pPr marL="15361920" indent="0">
              <a:buNone/>
              <a:defRPr sz="7680" b="1"/>
            </a:lvl8pPr>
            <a:lvl9pPr marL="17556480" indent="0">
              <a:buNone/>
              <a:defRPr sz="768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23242" y="12024360"/>
            <a:ext cx="18568032" cy="176860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19922" y="8069582"/>
            <a:ext cx="18659477" cy="3954778"/>
          </a:xfrm>
        </p:spPr>
        <p:txBody>
          <a:bodyPr anchor="b"/>
          <a:lstStyle>
            <a:lvl1pPr marL="0" indent="0">
              <a:buNone/>
              <a:defRPr sz="1152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40" b="1"/>
            </a:lvl3pPr>
            <a:lvl4pPr marL="6583680" indent="0">
              <a:buNone/>
              <a:defRPr sz="7680" b="1"/>
            </a:lvl4pPr>
            <a:lvl5pPr marL="8778240" indent="0">
              <a:buNone/>
              <a:defRPr sz="7680" b="1"/>
            </a:lvl5pPr>
            <a:lvl6pPr marL="10972800" indent="0">
              <a:buNone/>
              <a:defRPr sz="7680" b="1"/>
            </a:lvl6pPr>
            <a:lvl7pPr marL="13167360" indent="0">
              <a:buNone/>
              <a:defRPr sz="7680" b="1"/>
            </a:lvl7pPr>
            <a:lvl8pPr marL="15361920" indent="0">
              <a:buNone/>
              <a:defRPr sz="7680" b="1"/>
            </a:lvl8pPr>
            <a:lvl9pPr marL="17556480" indent="0">
              <a:buNone/>
              <a:defRPr sz="768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19922" y="12024360"/>
            <a:ext cx="18659477" cy="176860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7D7CF-1389-4E5A-8C58-8E769D7BC0F5}" type="datetimeFigureOut">
              <a:rPr lang="en-US" smtClean="0"/>
              <a:t>3/2/22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012A5-AD2F-4771-806E-E059BDEA8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9079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7D7CF-1389-4E5A-8C58-8E769D7BC0F5}" type="datetimeFigureOut">
              <a:rPr lang="en-US" smtClean="0"/>
              <a:t>3/2/22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012A5-AD2F-4771-806E-E059BDEA8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7411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7D7CF-1389-4E5A-8C58-8E769D7BC0F5}" type="datetimeFigureOut">
              <a:rPr lang="en-US" smtClean="0"/>
              <a:t>3/2/22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012A5-AD2F-4771-806E-E059BDEA8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168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3237" y="2194560"/>
            <a:ext cx="14156054" cy="7680960"/>
          </a:xfrm>
        </p:spPr>
        <p:txBody>
          <a:bodyPr anchor="b"/>
          <a:lstStyle>
            <a:lvl1pPr>
              <a:defRPr sz="153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659477" y="4739647"/>
            <a:ext cx="22219920" cy="23393400"/>
          </a:xfrm>
        </p:spPr>
        <p:txBody>
          <a:bodyPr/>
          <a:lstStyle>
            <a:lvl1pPr>
              <a:defRPr sz="15360"/>
            </a:lvl1pPr>
            <a:lvl2pPr>
              <a:defRPr sz="13440"/>
            </a:lvl2pPr>
            <a:lvl3pPr>
              <a:defRPr sz="11520"/>
            </a:lvl3pPr>
            <a:lvl4pPr>
              <a:defRPr sz="9600"/>
            </a:lvl4pPr>
            <a:lvl5pPr>
              <a:defRPr sz="9600"/>
            </a:lvl5pPr>
            <a:lvl6pPr>
              <a:defRPr sz="9600"/>
            </a:lvl6pPr>
            <a:lvl7pPr>
              <a:defRPr sz="9600"/>
            </a:lvl7pPr>
            <a:lvl8pPr>
              <a:defRPr sz="9600"/>
            </a:lvl8pPr>
            <a:lvl9pPr>
              <a:defRPr sz="9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23237" y="9875520"/>
            <a:ext cx="14156054" cy="18295622"/>
          </a:xfrm>
        </p:spPr>
        <p:txBody>
          <a:bodyPr/>
          <a:lstStyle>
            <a:lvl1pPr marL="0" indent="0">
              <a:buNone/>
              <a:defRPr sz="7680"/>
            </a:lvl1pPr>
            <a:lvl2pPr marL="2194560" indent="0">
              <a:buNone/>
              <a:defRPr sz="6720"/>
            </a:lvl2pPr>
            <a:lvl3pPr marL="4389120" indent="0">
              <a:buNone/>
              <a:defRPr sz="5760"/>
            </a:lvl3pPr>
            <a:lvl4pPr marL="6583680" indent="0">
              <a:buNone/>
              <a:defRPr sz="4800"/>
            </a:lvl4pPr>
            <a:lvl5pPr marL="8778240" indent="0">
              <a:buNone/>
              <a:defRPr sz="4800"/>
            </a:lvl5pPr>
            <a:lvl6pPr marL="10972800" indent="0">
              <a:buNone/>
              <a:defRPr sz="4800"/>
            </a:lvl6pPr>
            <a:lvl7pPr marL="13167360" indent="0">
              <a:buNone/>
              <a:defRPr sz="4800"/>
            </a:lvl7pPr>
            <a:lvl8pPr marL="15361920" indent="0">
              <a:buNone/>
              <a:defRPr sz="4800"/>
            </a:lvl8pPr>
            <a:lvl9pPr marL="17556480" indent="0">
              <a:buNone/>
              <a:defRPr sz="4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7D7CF-1389-4E5A-8C58-8E769D7BC0F5}" type="datetimeFigureOut">
              <a:rPr lang="en-US" smtClean="0"/>
              <a:t>3/2/22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012A5-AD2F-4771-806E-E059BDEA8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9446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3237" y="2194560"/>
            <a:ext cx="14156054" cy="7680960"/>
          </a:xfrm>
        </p:spPr>
        <p:txBody>
          <a:bodyPr anchor="b"/>
          <a:lstStyle>
            <a:lvl1pPr>
              <a:defRPr sz="153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659477" y="4739647"/>
            <a:ext cx="22219920" cy="23393400"/>
          </a:xfrm>
        </p:spPr>
        <p:txBody>
          <a:bodyPr anchor="t"/>
          <a:lstStyle>
            <a:lvl1pPr marL="0" indent="0">
              <a:buNone/>
              <a:defRPr sz="15360"/>
            </a:lvl1pPr>
            <a:lvl2pPr marL="2194560" indent="0">
              <a:buNone/>
              <a:defRPr sz="13440"/>
            </a:lvl2pPr>
            <a:lvl3pPr marL="4389120" indent="0">
              <a:buNone/>
              <a:defRPr sz="11520"/>
            </a:lvl3pPr>
            <a:lvl4pPr marL="6583680" indent="0">
              <a:buNone/>
              <a:defRPr sz="9600"/>
            </a:lvl4pPr>
            <a:lvl5pPr marL="8778240" indent="0">
              <a:buNone/>
              <a:defRPr sz="9600"/>
            </a:lvl5pPr>
            <a:lvl6pPr marL="10972800" indent="0">
              <a:buNone/>
              <a:defRPr sz="9600"/>
            </a:lvl6pPr>
            <a:lvl7pPr marL="13167360" indent="0">
              <a:buNone/>
              <a:defRPr sz="9600"/>
            </a:lvl7pPr>
            <a:lvl8pPr marL="15361920" indent="0">
              <a:buNone/>
              <a:defRPr sz="9600"/>
            </a:lvl8pPr>
            <a:lvl9pPr marL="17556480" indent="0">
              <a:buNone/>
              <a:defRPr sz="9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23237" y="9875520"/>
            <a:ext cx="14156054" cy="18295622"/>
          </a:xfrm>
        </p:spPr>
        <p:txBody>
          <a:bodyPr/>
          <a:lstStyle>
            <a:lvl1pPr marL="0" indent="0">
              <a:buNone/>
              <a:defRPr sz="7680"/>
            </a:lvl1pPr>
            <a:lvl2pPr marL="2194560" indent="0">
              <a:buNone/>
              <a:defRPr sz="6720"/>
            </a:lvl2pPr>
            <a:lvl3pPr marL="4389120" indent="0">
              <a:buNone/>
              <a:defRPr sz="5760"/>
            </a:lvl3pPr>
            <a:lvl4pPr marL="6583680" indent="0">
              <a:buNone/>
              <a:defRPr sz="4800"/>
            </a:lvl4pPr>
            <a:lvl5pPr marL="8778240" indent="0">
              <a:buNone/>
              <a:defRPr sz="4800"/>
            </a:lvl5pPr>
            <a:lvl6pPr marL="10972800" indent="0">
              <a:buNone/>
              <a:defRPr sz="4800"/>
            </a:lvl6pPr>
            <a:lvl7pPr marL="13167360" indent="0">
              <a:buNone/>
              <a:defRPr sz="4800"/>
            </a:lvl7pPr>
            <a:lvl8pPr marL="15361920" indent="0">
              <a:buNone/>
              <a:defRPr sz="4800"/>
            </a:lvl8pPr>
            <a:lvl9pPr marL="17556480" indent="0">
              <a:buNone/>
              <a:defRPr sz="4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7D7CF-1389-4E5A-8C58-8E769D7BC0F5}" type="datetimeFigureOut">
              <a:rPr lang="en-US" smtClean="0"/>
              <a:t>3/2/22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012A5-AD2F-4771-806E-E059BDEA8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540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17520" y="1752607"/>
            <a:ext cx="37856160" cy="6362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0" y="8763000"/>
            <a:ext cx="37856160" cy="208864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17520" y="30510487"/>
            <a:ext cx="987552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77D7CF-1389-4E5A-8C58-8E769D7BC0F5}" type="datetimeFigureOut">
              <a:rPr lang="en-US" smtClean="0"/>
              <a:t>3/2/22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38960" y="30510487"/>
            <a:ext cx="1481328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998160" y="30510487"/>
            <a:ext cx="987552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A012A5-AD2F-4771-806E-E059BDEA8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036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389120" rtl="0" eaLnBrk="1" latinLnBrk="0" hangingPunct="1">
        <a:lnSpc>
          <a:spcPct val="90000"/>
        </a:lnSpc>
        <a:spcBef>
          <a:spcPct val="0"/>
        </a:spcBef>
        <a:buNone/>
        <a:defRPr sz="211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97280" indent="-1097280" algn="l" defTabSz="4389120" rtl="0" eaLnBrk="1" latinLnBrk="0" hangingPunct="1">
        <a:lnSpc>
          <a:spcPct val="90000"/>
        </a:lnSpc>
        <a:spcBef>
          <a:spcPts val="4800"/>
        </a:spcBef>
        <a:buFont typeface="Arial" panose="020B0604020202020204" pitchFamily="34" charset="0"/>
        <a:buChar char="•"/>
        <a:defRPr sz="13440" kern="1200">
          <a:solidFill>
            <a:schemeClr val="tx1"/>
          </a:solidFill>
          <a:latin typeface="+mn-lt"/>
          <a:ea typeface="+mn-ea"/>
          <a:cs typeface="+mn-cs"/>
        </a:defRPr>
      </a:lvl1pPr>
      <a:lvl2pPr marL="329184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1152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3pPr>
      <a:lvl4pPr marL="768096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4pPr>
      <a:lvl5pPr marL="987552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5pPr>
      <a:lvl6pPr marL="1207008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6pPr>
      <a:lvl7pPr marL="1426464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7pPr>
      <a:lvl8pPr marL="1645920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8pPr>
      <a:lvl9pPr marL="1865376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1pPr>
      <a:lvl2pPr marL="219456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2pPr>
      <a:lvl3pPr marL="438912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3pPr>
      <a:lvl4pPr marL="658368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4pPr>
      <a:lvl5pPr marL="877824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6pPr>
      <a:lvl7pPr marL="1316736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7pPr>
      <a:lvl8pPr marL="1536192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8pPr>
      <a:lvl9pPr marL="1755648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2.png"/><Relationship Id="rId7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ectangle 65"/>
          <p:cNvSpPr/>
          <p:nvPr/>
        </p:nvSpPr>
        <p:spPr bwMode="auto">
          <a:xfrm>
            <a:off x="903664" y="8113454"/>
            <a:ext cx="14120006" cy="6425615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  <a:ln w="76200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wrap="square" lIns="60960" tIns="30480" rIns="60960" bIns="30480" numCol="1" rtlCol="0" anchor="t" anchorCtr="0" compatLnSpc="1">
            <a:prstTxWarp prst="textNoShape">
              <a:avLst/>
            </a:prstTxWarp>
          </a:bodyPr>
          <a:lstStyle/>
          <a:p>
            <a:pPr defTabSz="766272">
              <a:lnSpc>
                <a:spcPct val="150000"/>
              </a:lnSpc>
            </a:pPr>
            <a:r>
              <a:rPr lang="en-US" sz="3600" b="1" dirty="0">
                <a:solidFill>
                  <a:schemeClr val="tx1"/>
                </a:solidFill>
                <a:latin typeface="Georgia" panose="02040502050405020303" pitchFamily="18" charset="0"/>
              </a:rPr>
              <a:t>TITLE TEXT</a:t>
            </a:r>
          </a:p>
          <a:p>
            <a:pPr defTabSz="766272">
              <a:lnSpc>
                <a:spcPct val="150000"/>
              </a:lnSpc>
            </a:pPr>
            <a:r>
              <a:rPr lang="en-US" sz="2400" dirty="0">
                <a:solidFill>
                  <a:schemeClr val="tx1"/>
                </a:solidFill>
                <a:latin typeface="Georgia" panose="02040502050405020303" pitchFamily="18" charset="0"/>
              </a:rPr>
              <a:t>Body Text</a:t>
            </a:r>
          </a:p>
        </p:txBody>
      </p:sp>
      <p:cxnSp>
        <p:nvCxnSpPr>
          <p:cNvPr id="67" name="Straight Connector 66"/>
          <p:cNvCxnSpPr>
            <a:cxnSpLocks/>
          </p:cNvCxnSpPr>
          <p:nvPr/>
        </p:nvCxnSpPr>
        <p:spPr>
          <a:xfrm>
            <a:off x="16254146" y="8905526"/>
            <a:ext cx="0" cy="543828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8" name="Rectangle 67"/>
          <p:cNvSpPr/>
          <p:nvPr/>
        </p:nvSpPr>
        <p:spPr bwMode="auto">
          <a:xfrm>
            <a:off x="28671699" y="8113454"/>
            <a:ext cx="14315837" cy="6425615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  <a:ln w="76200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wrap="square" lIns="60960" tIns="30480" rIns="60960" bIns="30480" numCol="1" rtlCol="0" anchor="t" anchorCtr="0" compatLnSpc="1">
            <a:prstTxWarp prst="textNoShape">
              <a:avLst/>
            </a:prstTxWarp>
          </a:bodyPr>
          <a:lstStyle/>
          <a:p>
            <a:pPr defTabSz="766272">
              <a:lnSpc>
                <a:spcPct val="150000"/>
              </a:lnSpc>
            </a:pPr>
            <a:r>
              <a:rPr lang="en-US" sz="3600" b="1" dirty="0">
                <a:solidFill>
                  <a:schemeClr val="tx1"/>
                </a:solidFill>
                <a:latin typeface="Georgia" panose="02040502050405020303" pitchFamily="18" charset="0"/>
              </a:rPr>
              <a:t>TITLE TEXT</a:t>
            </a:r>
          </a:p>
          <a:p>
            <a:pPr defTabSz="766272">
              <a:lnSpc>
                <a:spcPct val="150000"/>
              </a:lnSpc>
            </a:pPr>
            <a:r>
              <a:rPr lang="en-US" sz="2400" dirty="0">
                <a:solidFill>
                  <a:schemeClr val="tx1"/>
                </a:solidFill>
                <a:latin typeface="Georgia" panose="02040502050405020303" pitchFamily="18" charset="0"/>
              </a:rPr>
              <a:t>Body Text</a:t>
            </a:r>
          </a:p>
        </p:txBody>
      </p:sp>
      <p:sp>
        <p:nvSpPr>
          <p:cNvPr id="69" name="Rectangle 68"/>
          <p:cNvSpPr/>
          <p:nvPr/>
        </p:nvSpPr>
        <p:spPr bwMode="auto">
          <a:xfrm>
            <a:off x="17394099" y="8113674"/>
            <a:ext cx="8911427" cy="6425615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  <a:ln w="76200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wrap="square" lIns="60960" tIns="30480" rIns="60960" bIns="30480" numCol="1" rtlCol="0" anchor="t" anchorCtr="0" compatLnSpc="1">
            <a:prstTxWarp prst="textNoShape">
              <a:avLst/>
            </a:prstTxWarp>
          </a:bodyPr>
          <a:lstStyle/>
          <a:p>
            <a:pPr defTabSz="766272">
              <a:lnSpc>
                <a:spcPct val="150000"/>
              </a:lnSpc>
            </a:pPr>
            <a:r>
              <a:rPr lang="en-US" sz="3600" b="1" dirty="0">
                <a:solidFill>
                  <a:schemeClr val="tx1"/>
                </a:solidFill>
                <a:latin typeface="Georgia" panose="02040502050405020303" pitchFamily="18" charset="0"/>
              </a:rPr>
              <a:t>TITLE TEXT</a:t>
            </a:r>
          </a:p>
          <a:p>
            <a:pPr defTabSz="766272">
              <a:lnSpc>
                <a:spcPct val="150000"/>
              </a:lnSpc>
            </a:pPr>
            <a:r>
              <a:rPr lang="en-US" sz="2400" dirty="0">
                <a:solidFill>
                  <a:schemeClr val="tx1"/>
                </a:solidFill>
                <a:latin typeface="Georgia" panose="02040502050405020303" pitchFamily="18" charset="0"/>
              </a:rPr>
              <a:t>Body Text</a:t>
            </a:r>
          </a:p>
        </p:txBody>
      </p:sp>
      <p:cxnSp>
        <p:nvCxnSpPr>
          <p:cNvPr id="70" name="Straight Connector 69"/>
          <p:cNvCxnSpPr>
            <a:cxnSpLocks/>
          </p:cNvCxnSpPr>
          <p:nvPr/>
        </p:nvCxnSpPr>
        <p:spPr>
          <a:xfrm>
            <a:off x="27531746" y="8905526"/>
            <a:ext cx="0" cy="543828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71" name="Picture 7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4424" y="15387727"/>
            <a:ext cx="6489973" cy="937890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CFB991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72" name="TextBox 71"/>
          <p:cNvSpPr txBox="1"/>
          <p:nvPr/>
        </p:nvSpPr>
        <p:spPr>
          <a:xfrm>
            <a:off x="1458537" y="17505022"/>
            <a:ext cx="5431321" cy="4855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solidFill>
                  <a:schemeClr val="bg1"/>
                </a:solidFill>
                <a:latin typeface="Franklin Gothic Medium Cond" panose="020B0606030402020204" pitchFamily="34" charset="0"/>
              </a:rPr>
              <a:t>ADD PHOTOS/VISUALS</a:t>
            </a:r>
          </a:p>
          <a:p>
            <a:pPr algn="ctr"/>
            <a:r>
              <a:rPr lang="en-US" sz="6000" dirty="0">
                <a:solidFill>
                  <a:schemeClr val="bg1"/>
                </a:solidFill>
                <a:latin typeface="Franklin Gothic Medium Cond" panose="020B0606030402020204" pitchFamily="34" charset="0"/>
              </a:rPr>
              <a:t>TO ENHANCE THE APPEAL</a:t>
            </a:r>
          </a:p>
          <a:p>
            <a:pPr algn="ctr"/>
            <a:r>
              <a:rPr lang="en-US" sz="6000" dirty="0">
                <a:solidFill>
                  <a:schemeClr val="bg1"/>
                </a:solidFill>
                <a:latin typeface="Franklin Gothic Medium Cond" panose="020B0606030402020204" pitchFamily="34" charset="0"/>
              </a:rPr>
              <a:t>OF YOUR POSTER</a:t>
            </a:r>
          </a:p>
        </p:txBody>
      </p:sp>
      <p:pic>
        <p:nvPicPr>
          <p:cNvPr id="73" name="Picture 72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7298" y="15387727"/>
            <a:ext cx="6775625" cy="438044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CFB991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74" name="Rectangle 73"/>
          <p:cNvSpPr/>
          <p:nvPr/>
        </p:nvSpPr>
        <p:spPr bwMode="auto">
          <a:xfrm>
            <a:off x="15775823" y="15514346"/>
            <a:ext cx="27211714" cy="9378902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  <a:ln w="76200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wrap="square" lIns="60960" tIns="30480" rIns="60960" bIns="30480" numCol="1" rtlCol="0" anchor="t" anchorCtr="0" compatLnSpc="1">
            <a:prstTxWarp prst="textNoShape">
              <a:avLst/>
            </a:prstTxWarp>
          </a:bodyPr>
          <a:lstStyle/>
          <a:p>
            <a:pPr defTabSz="766272">
              <a:lnSpc>
                <a:spcPct val="150000"/>
              </a:lnSpc>
            </a:pPr>
            <a:r>
              <a:rPr lang="en-US" sz="3600" b="1" dirty="0">
                <a:solidFill>
                  <a:schemeClr val="tx1"/>
                </a:solidFill>
                <a:latin typeface="Georgia" panose="02040502050405020303" pitchFamily="18" charset="0"/>
              </a:rPr>
              <a:t>TITLE TEXT</a:t>
            </a:r>
          </a:p>
          <a:p>
            <a:pPr defTabSz="766272">
              <a:lnSpc>
                <a:spcPct val="150000"/>
              </a:lnSpc>
            </a:pPr>
            <a:r>
              <a:rPr lang="en-US" sz="2400" dirty="0">
                <a:solidFill>
                  <a:schemeClr val="tx1"/>
                </a:solidFill>
                <a:latin typeface="Georgia" panose="02040502050405020303" pitchFamily="18" charset="0"/>
              </a:rPr>
              <a:t>Body Text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8839448" y="16154297"/>
            <a:ext cx="5431321" cy="31418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Franklin Gothic Medium Cond" panose="020B0606030402020204" pitchFamily="34" charset="0"/>
              </a:rPr>
              <a:t>ADD PHOTOS/VISUALS</a:t>
            </a:r>
          </a:p>
          <a:p>
            <a:pPr algn="ctr"/>
            <a:r>
              <a:rPr lang="en-US" sz="4800" dirty="0">
                <a:solidFill>
                  <a:schemeClr val="bg1"/>
                </a:solidFill>
                <a:latin typeface="Franklin Gothic Medium Cond" panose="020B0606030402020204" pitchFamily="34" charset="0"/>
              </a:rPr>
              <a:t>TO ENHANCE THE APPEAL</a:t>
            </a:r>
          </a:p>
          <a:p>
            <a:pPr algn="ctr"/>
            <a:r>
              <a:rPr lang="en-US" sz="4800" dirty="0">
                <a:solidFill>
                  <a:schemeClr val="bg1"/>
                </a:solidFill>
                <a:latin typeface="Franklin Gothic Medium Cond" panose="020B0606030402020204" pitchFamily="34" charset="0"/>
              </a:rPr>
              <a:t>OF YOUR POSTER</a:t>
            </a:r>
          </a:p>
        </p:txBody>
      </p:sp>
      <p:pic>
        <p:nvPicPr>
          <p:cNvPr id="76" name="Picture 75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7297" y="20386186"/>
            <a:ext cx="6775625" cy="438044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CFB991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77" name="TextBox 76"/>
          <p:cNvSpPr txBox="1"/>
          <p:nvPr/>
        </p:nvSpPr>
        <p:spPr>
          <a:xfrm>
            <a:off x="8839448" y="21259008"/>
            <a:ext cx="5431321" cy="31418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Franklin Gothic Medium Cond" panose="020B0606030402020204" pitchFamily="34" charset="0"/>
              </a:rPr>
              <a:t>ADD PHOTOS/VISUALS</a:t>
            </a:r>
          </a:p>
          <a:p>
            <a:pPr algn="ctr"/>
            <a:r>
              <a:rPr lang="en-US" sz="4800" dirty="0">
                <a:solidFill>
                  <a:schemeClr val="bg1"/>
                </a:solidFill>
                <a:latin typeface="Franklin Gothic Medium Cond" panose="020B0606030402020204" pitchFamily="34" charset="0"/>
              </a:rPr>
              <a:t>TO ENHANCE THE APPEAL</a:t>
            </a:r>
          </a:p>
          <a:p>
            <a:pPr algn="ctr"/>
            <a:r>
              <a:rPr lang="en-US" sz="4800" dirty="0">
                <a:solidFill>
                  <a:schemeClr val="bg1"/>
                </a:solidFill>
                <a:latin typeface="Franklin Gothic Medium Cond" panose="020B0606030402020204" pitchFamily="34" charset="0"/>
              </a:rPr>
              <a:t>OF YOUR POSTER</a:t>
            </a:r>
          </a:p>
        </p:txBody>
      </p:sp>
      <p:sp>
        <p:nvSpPr>
          <p:cNvPr id="78" name="Rectangle 77"/>
          <p:cNvSpPr/>
          <p:nvPr/>
        </p:nvSpPr>
        <p:spPr bwMode="auto">
          <a:xfrm>
            <a:off x="903663" y="25937167"/>
            <a:ext cx="24697541" cy="3789823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  <a:ln w="76200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wrap="square" lIns="60960" tIns="30480" rIns="60960" bIns="30480" numCol="1" rtlCol="0" anchor="t" anchorCtr="0" compatLnSpc="1">
            <a:prstTxWarp prst="textNoShape">
              <a:avLst/>
            </a:prstTxWarp>
          </a:bodyPr>
          <a:lstStyle/>
          <a:p>
            <a:pPr defTabSz="766272">
              <a:lnSpc>
                <a:spcPct val="150000"/>
              </a:lnSpc>
            </a:pPr>
            <a:r>
              <a:rPr lang="en-US" sz="3600" b="1" dirty="0">
                <a:solidFill>
                  <a:schemeClr val="tx1"/>
                </a:solidFill>
                <a:latin typeface="Georgia" panose="02040502050405020303" pitchFamily="18" charset="0"/>
              </a:rPr>
              <a:t>TITLE TEXT</a:t>
            </a:r>
          </a:p>
          <a:p>
            <a:pPr defTabSz="766272">
              <a:lnSpc>
                <a:spcPct val="150000"/>
              </a:lnSpc>
            </a:pPr>
            <a:r>
              <a:rPr lang="en-US" sz="2400" dirty="0">
                <a:solidFill>
                  <a:schemeClr val="tx1"/>
                </a:solidFill>
                <a:latin typeface="Georgia" panose="02040502050405020303" pitchFamily="18" charset="0"/>
              </a:rPr>
              <a:t>Body Text</a:t>
            </a:r>
          </a:p>
        </p:txBody>
      </p:sp>
      <p:pic>
        <p:nvPicPr>
          <p:cNvPr id="80" name="Picture 79"/>
          <p:cNvPicPr>
            <a:picLocks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05526" y="25900529"/>
            <a:ext cx="10102794" cy="369360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CFB991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1" name="Picture 80"/>
          <p:cNvPicPr>
            <a:picLocks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1856" y="25868305"/>
            <a:ext cx="5655680" cy="37169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CFB991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82" name="TextBox 81"/>
          <p:cNvSpPr txBox="1"/>
          <p:nvPr/>
        </p:nvSpPr>
        <p:spPr>
          <a:xfrm>
            <a:off x="28741941" y="26176429"/>
            <a:ext cx="5431321" cy="31418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Franklin Gothic Medium Cond" panose="020B0606030402020204" pitchFamily="34" charset="0"/>
              </a:rPr>
              <a:t>ADD PHOTOS/VISUALS</a:t>
            </a:r>
          </a:p>
          <a:p>
            <a:pPr algn="ctr"/>
            <a:r>
              <a:rPr lang="en-US" sz="4800" dirty="0">
                <a:solidFill>
                  <a:schemeClr val="bg1"/>
                </a:solidFill>
                <a:latin typeface="Franklin Gothic Medium Cond" panose="020B0606030402020204" pitchFamily="34" charset="0"/>
              </a:rPr>
              <a:t>TO ENHANCE THE APPEAL</a:t>
            </a:r>
          </a:p>
          <a:p>
            <a:pPr algn="ctr"/>
            <a:r>
              <a:rPr lang="en-US" sz="4800" dirty="0">
                <a:solidFill>
                  <a:schemeClr val="bg1"/>
                </a:solidFill>
                <a:latin typeface="Franklin Gothic Medium Cond" panose="020B0606030402020204" pitchFamily="34" charset="0"/>
              </a:rPr>
              <a:t>OF YOUR POSTER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38030408" y="27426264"/>
            <a:ext cx="4273307" cy="16185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Franklin Gothic Medium Cond" panose="020B0606030402020204" pitchFamily="34" charset="0"/>
              </a:rPr>
              <a:t>THIS IS GREAT FOR A QR CODE</a:t>
            </a:r>
          </a:p>
        </p:txBody>
      </p:sp>
      <p:pic>
        <p:nvPicPr>
          <p:cNvPr id="3" name="Picture 2" descr="A picture containing light, night sky&#10;&#10;Description automatically generated">
            <a:extLst>
              <a:ext uri="{FF2B5EF4-FFF2-40B4-BE49-F238E27FC236}">
                <a16:creationId xmlns:a16="http://schemas.microsoft.com/office/drawing/2014/main" id="{12FDB848-8635-9948-93A5-4D08013E595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14"/>
            <a:ext cx="43891200" cy="73152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5B4D96D-E6F1-476F-8B06-A04140D7BDF6}"/>
              </a:ext>
            </a:extLst>
          </p:cNvPr>
          <p:cNvSpPr txBox="1"/>
          <p:nvPr/>
        </p:nvSpPr>
        <p:spPr>
          <a:xfrm>
            <a:off x="1269137" y="4625503"/>
            <a:ext cx="3262597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600" spc="300" dirty="0">
                <a:solidFill>
                  <a:schemeClr val="bg1"/>
                </a:solidFill>
                <a:latin typeface="Franklin Gothic Book" panose="020B0503020102020204" pitchFamily="34" charset="0"/>
              </a:rPr>
              <a:t>List of contributors, list of contributors, list of contributors, list of contributors, list of contributors, list of contributors, list of contributors, list of contributors.</a:t>
            </a:r>
          </a:p>
          <a:p>
            <a:endParaRPr lang="en-US" sz="6600" spc="300" dirty="0">
              <a:solidFill>
                <a:schemeClr val="tx1"/>
              </a:solidFill>
              <a:latin typeface="Myriad Pro" panose="020B0503030403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E77D047-EC6F-4A84-8847-940FBFE6EDBC}"/>
              </a:ext>
            </a:extLst>
          </p:cNvPr>
          <p:cNvSpPr txBox="1"/>
          <p:nvPr/>
        </p:nvSpPr>
        <p:spPr>
          <a:xfrm>
            <a:off x="1269137" y="480581"/>
            <a:ext cx="32625974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500" b="1" spc="300" dirty="0">
                <a:solidFill>
                  <a:schemeClr val="bg1"/>
                </a:solidFill>
                <a:latin typeface="Franklin Gothic Book" panose="020B0503020102020204" pitchFamily="34" charset="0"/>
              </a:rPr>
              <a:t>TITLE HEADING OF RESEARCH POSTER GOES IN THIS TOP POSITION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88534CB-8190-D348-8F4C-2D7F147E03C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175200"/>
            <a:ext cx="4389120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26099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64</TotalTime>
  <Words>113</Words>
  <Application>Microsoft Macintosh PowerPoint</Application>
  <PresentationFormat>Custom</PresentationFormat>
  <Paragraphs>25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Arial</vt:lpstr>
      <vt:lpstr>Calibri</vt:lpstr>
      <vt:lpstr>Calibri Light</vt:lpstr>
      <vt:lpstr>Franklin Gothic Book</vt:lpstr>
      <vt:lpstr>Franklin Gothic Medium Cond</vt:lpstr>
      <vt:lpstr>Georgia</vt:lpstr>
      <vt:lpstr>Myriad Pro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Bowers, Anna K</dc:creator>
  <cp:lastModifiedBy>Blue, Emily Marie</cp:lastModifiedBy>
  <cp:revision>12</cp:revision>
  <dcterms:created xsi:type="dcterms:W3CDTF">2020-02-21T22:56:35Z</dcterms:created>
  <dcterms:modified xsi:type="dcterms:W3CDTF">2022-03-02T19:11:07Z</dcterms:modified>
</cp:coreProperties>
</file>